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7" r:id="rId1"/>
  </p:sldMasterIdLst>
  <p:notesMasterIdLst>
    <p:notesMasterId r:id="rId12"/>
  </p:notesMasterIdLst>
  <p:sldIdLst>
    <p:sldId id="256" r:id="rId2"/>
    <p:sldId id="259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22" autoAdjust="0"/>
    <p:restoredTop sz="94660"/>
  </p:normalViewPr>
  <p:slideViewPr>
    <p:cSldViewPr>
      <p:cViewPr varScale="1">
        <p:scale>
          <a:sx n="75" d="100"/>
          <a:sy n="75" d="100"/>
        </p:scale>
        <p:origin x="-132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3" d="100"/>
        <a:sy n="6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0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0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</a:p>
        </p:txBody>
      </p:sp>
      <p:sp>
        <p:nvSpPr>
          <p:cNvPr id="130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0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9A50382-6A40-5345-935F-2E84C49AA4F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73876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ADB197F-71A8-8E43-8813-4557BE9827AE}" type="slidenum">
              <a:rPr lang="fr-FR"/>
              <a:pPr>
                <a:defRPr/>
              </a:pPr>
              <a:t>1</a:t>
            </a:fld>
            <a:endParaRPr lang="fr-FR"/>
          </a:p>
        </p:txBody>
      </p:sp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3840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3840 h 3840"/>
                <a:gd name="T8" fmla="*/ 0 w 1824"/>
                <a:gd name="T9" fmla="*/ 3840 h 3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</p:grpSp>
        </p:grpSp>
      </p:grpSp>
      <p:sp>
        <p:nvSpPr>
          <p:cNvPr id="30209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fr-FR" noProof="0" smtClean="0"/>
              <a:t>Click to edit Master title style</a:t>
            </a:r>
          </a:p>
        </p:txBody>
      </p:sp>
      <p:sp>
        <p:nvSpPr>
          <p:cNvPr id="302095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fr-FR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DC021F1-1B21-6C4A-8D55-3AD7F41C28F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3414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03F370-7B29-6743-90E0-1EF1AE2F29F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0830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09190-FF64-DD40-B15D-0AB287DD7FC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0540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7904A-5336-C54C-BBF9-66BCD3213E8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7250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A4F548-FF3E-2C49-B3D0-F3070FDDAFE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5954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116F9-EAB8-2848-80F0-2F48696C2FC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8204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BF1EDD-A92A-9945-9AD9-30EB0FBA514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6408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C300EB-6F1B-EA49-876E-991E6EAD20A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1733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BEF881-A64D-B74F-8127-AF3807D8997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3379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0CD27C-12CF-9044-A2C6-03A55E14CED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6237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A9A3E0-4BC3-664A-AD86-66BBCD8DFC3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8809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301059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1061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2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3264 h 3264"/>
                <a:gd name="T2" fmla="*/ 0 w 4320"/>
                <a:gd name="T3" fmla="*/ 0 h 3264"/>
                <a:gd name="T4" fmla="*/ 4320 w 4320"/>
                <a:gd name="T5" fmla="*/ 0 h 3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3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4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5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6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</p:grpSp>
      <p:sp>
        <p:nvSpPr>
          <p:cNvPr id="30106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title style</a:t>
            </a:r>
          </a:p>
        </p:txBody>
      </p:sp>
      <p:sp>
        <p:nvSpPr>
          <p:cNvPr id="30106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  <p:sp>
        <p:nvSpPr>
          <p:cNvPr id="301069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107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4008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1071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400" smtClean="0">
                <a:cs typeface="+mn-cs"/>
              </a:defRPr>
            </a:lvl1pPr>
          </a:lstStyle>
          <a:p>
            <a:pPr>
              <a:defRPr/>
            </a:pPr>
            <a:fld id="{7F234061-5346-4B40-88A6-3478C4A8BAD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err="1" smtClean="0">
                <a:cs typeface="+mj-cs"/>
              </a:rPr>
              <a:t>Français</a:t>
            </a:r>
            <a:r>
              <a:rPr lang="en-US" dirty="0" smtClean="0">
                <a:cs typeface="+mj-cs"/>
              </a:rPr>
              <a:t> 3 – </a:t>
            </a:r>
            <a:r>
              <a:rPr lang="en-US" dirty="0" err="1" smtClean="0">
                <a:cs typeface="+mj-cs"/>
              </a:rPr>
              <a:t>Unité</a:t>
            </a:r>
            <a:r>
              <a:rPr lang="en-US" dirty="0" smtClean="0">
                <a:cs typeface="+mj-cs"/>
              </a:rPr>
              <a:t> 2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4038600"/>
            <a:ext cx="8001000" cy="17526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Bon appétit!</a:t>
            </a:r>
          </a:p>
          <a:p>
            <a:pPr eaLnBrk="1" hangingPunct="1">
              <a:defRPr/>
            </a:pPr>
            <a:r>
              <a:rPr lang="en-US" i="1" dirty="0" err="1" smtClean="0">
                <a:cs typeface="+mn-cs"/>
              </a:rPr>
              <a:t>Leçon</a:t>
            </a:r>
            <a:r>
              <a:rPr lang="en-US" i="1" dirty="0" smtClean="0">
                <a:cs typeface="+mn-cs"/>
              </a:rPr>
              <a:t> A – Au </a:t>
            </a:r>
            <a:r>
              <a:rPr lang="en-US" i="1" dirty="0" err="1" smtClean="0">
                <a:cs typeface="+mn-cs"/>
              </a:rPr>
              <a:t>supermarché</a:t>
            </a:r>
            <a:endParaRPr lang="en-US" i="1" dirty="0" smtClean="0">
              <a:cs typeface="+mn-cs"/>
            </a:endParaRPr>
          </a:p>
          <a:p>
            <a:pPr eaLnBrk="1" hangingPunct="1">
              <a:defRPr/>
            </a:pPr>
            <a:r>
              <a:rPr lang="en-US" i="1" dirty="0" smtClean="0">
                <a:cs typeface="+mn-cs"/>
              </a:rPr>
              <a:t>Les </a:t>
            </a:r>
            <a:r>
              <a:rPr lang="en-US" i="1" dirty="0" err="1" smtClean="0">
                <a:cs typeface="+mn-cs"/>
              </a:rPr>
              <a:t>invit</a:t>
            </a:r>
            <a:r>
              <a:rPr lang="en-US" i="1" dirty="0" err="1" smtClean="0">
                <a:cs typeface="+mn-cs"/>
              </a:rPr>
              <a:t>és</a:t>
            </a:r>
            <a:endParaRPr lang="en-US" i="1" dirty="0" smtClean="0">
              <a:cs typeface="+mn-cs"/>
            </a:endParaRPr>
          </a:p>
          <a:p>
            <a:pPr eaLnBrk="1" hangingPunct="1">
              <a:defRPr/>
            </a:pPr>
            <a:endParaRPr lang="en-US" i="1" dirty="0" smtClean="0"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#8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133600"/>
            <a:ext cx="8534400" cy="4114800"/>
          </a:xfrm>
        </p:spPr>
        <p:txBody>
          <a:bodyPr/>
          <a:lstStyle/>
          <a:p>
            <a:pPr marL="0" indent="0" algn="ctr">
              <a:buNone/>
            </a:pPr>
            <a:r>
              <a:rPr lang="fr-FR" dirty="0" smtClean="0"/>
              <a:t>Il faut aller au supermarch</a:t>
            </a:r>
            <a:r>
              <a:rPr lang="fr-FR" dirty="0" smtClean="0"/>
              <a:t>é pour acheter des </a:t>
            </a:r>
            <a:endParaRPr lang="fr-FR" dirty="0" smtClean="0"/>
          </a:p>
          <a:p>
            <a:pPr marL="0" indent="0" algn="ctr">
              <a:buNone/>
            </a:pPr>
            <a:r>
              <a:rPr lang="fr-FR" dirty="0" smtClean="0"/>
              <a:t>_______________________ </a:t>
            </a:r>
          </a:p>
          <a:p>
            <a:pPr marL="0" indent="0" algn="ctr">
              <a:buNone/>
            </a:pPr>
            <a:r>
              <a:rPr lang="fr-FR" dirty="0" smtClean="0"/>
              <a:t>pour faire du jus pour le petit-d</a:t>
            </a:r>
            <a:r>
              <a:rPr lang="fr-FR" dirty="0" smtClean="0"/>
              <a:t>éjeuner.</a:t>
            </a:r>
          </a:p>
          <a:p>
            <a:pPr marL="0" indent="0">
              <a:buNone/>
            </a:pPr>
            <a:endParaRPr lang="fr-FR" dirty="0"/>
          </a:p>
          <a:p>
            <a:pPr marL="0" indent="0" algn="ctr">
              <a:buNone/>
            </a:pPr>
            <a:r>
              <a:rPr lang="fr-FR" dirty="0" smtClean="0"/>
              <a:t>yaourts</a:t>
            </a:r>
          </a:p>
          <a:p>
            <a:pPr marL="0" indent="0" algn="ctr">
              <a:buNone/>
            </a:pPr>
            <a:r>
              <a:rPr lang="fr-FR" dirty="0" smtClean="0"/>
              <a:t>pâtes</a:t>
            </a:r>
          </a:p>
          <a:p>
            <a:pPr marL="0" indent="0" algn="ctr">
              <a:buNone/>
            </a:pPr>
            <a:r>
              <a:rPr lang="fr-FR" dirty="0" smtClean="0"/>
              <a:t>oranges</a:t>
            </a:r>
            <a:endParaRPr lang="fr-FR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286000" y="2548466"/>
            <a:ext cx="472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i="1" dirty="0" smtClean="0">
                <a:solidFill>
                  <a:srgbClr val="FF0000"/>
                </a:solidFill>
              </a:rPr>
              <a:t>oranges</a:t>
            </a:r>
            <a:endParaRPr lang="fr-FR" sz="40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481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Contexte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133600"/>
            <a:ext cx="8305800" cy="4114800"/>
          </a:xfrm>
        </p:spPr>
        <p:txBody>
          <a:bodyPr/>
          <a:lstStyle/>
          <a:p>
            <a:r>
              <a:rPr lang="fr-FR" dirty="0" smtClean="0"/>
              <a:t>Richard a invit</a:t>
            </a:r>
            <a:r>
              <a:rPr lang="fr-FR" dirty="0" smtClean="0"/>
              <a:t>é quelques amis pour le week-end. Alors, il se prépare à les accueillir.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533400" y="30480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fr-FR" dirty="0" smtClean="0"/>
              <a:t>Tâche</a:t>
            </a:r>
            <a:endParaRPr lang="fr-FR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533400" y="4114800"/>
            <a:ext cx="83058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fr-FR" dirty="0" smtClean="0"/>
              <a:t>Compl</a:t>
            </a:r>
            <a:r>
              <a:rPr lang="fr-FR" dirty="0" smtClean="0"/>
              <a:t>éter les phrases suivantes avec les mots ou les expressions qui conviennent le mieux.</a:t>
            </a:r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77690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#1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133600"/>
            <a:ext cx="8305800" cy="4114800"/>
          </a:xfrm>
        </p:spPr>
        <p:txBody>
          <a:bodyPr/>
          <a:lstStyle/>
          <a:p>
            <a:pPr marL="0" indent="0" algn="ctr">
              <a:buNone/>
            </a:pPr>
            <a:r>
              <a:rPr lang="fr-FR" dirty="0" smtClean="0"/>
              <a:t>Au petit-d</a:t>
            </a:r>
            <a:r>
              <a:rPr lang="fr-FR" dirty="0" smtClean="0"/>
              <a:t>éjeuner, Sébastien aime bien prendre un café et manger des croissants et</a:t>
            </a:r>
          </a:p>
          <a:p>
            <a:pPr marL="0" indent="0" algn="ctr">
              <a:buNone/>
            </a:pPr>
            <a:r>
              <a:rPr lang="fr-FR" dirty="0" smtClean="0"/>
              <a:t> ______________________.</a:t>
            </a:r>
          </a:p>
          <a:p>
            <a:pPr marL="0" indent="0">
              <a:buNone/>
            </a:pPr>
            <a:endParaRPr lang="fr-FR" dirty="0"/>
          </a:p>
          <a:p>
            <a:pPr marL="0" indent="0" algn="ctr">
              <a:buNone/>
            </a:pPr>
            <a:r>
              <a:rPr lang="fr-FR" dirty="0" smtClean="0"/>
              <a:t>une salade</a:t>
            </a:r>
          </a:p>
          <a:p>
            <a:pPr marL="0" indent="0" algn="ctr">
              <a:buNone/>
            </a:pPr>
            <a:r>
              <a:rPr lang="fr-FR" dirty="0" smtClean="0"/>
              <a:t>des fruits de mer</a:t>
            </a:r>
          </a:p>
          <a:p>
            <a:pPr marL="0" indent="0" algn="ctr">
              <a:buNone/>
            </a:pPr>
            <a:r>
              <a:rPr lang="fr-FR" dirty="0" smtClean="0"/>
              <a:t>un yaourt</a:t>
            </a:r>
            <a:endParaRPr lang="fr-FR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971800" y="3048000"/>
            <a:ext cx="3429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i="1" dirty="0" smtClean="0">
                <a:solidFill>
                  <a:srgbClr val="FF0000"/>
                </a:solidFill>
              </a:rPr>
              <a:t>un yaourt</a:t>
            </a:r>
            <a:endParaRPr lang="fr-FR" sz="40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095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#2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133600"/>
            <a:ext cx="8305800" cy="4114800"/>
          </a:xfrm>
        </p:spPr>
        <p:txBody>
          <a:bodyPr/>
          <a:lstStyle/>
          <a:p>
            <a:pPr marL="0" indent="0" algn="ctr">
              <a:buNone/>
            </a:pPr>
            <a:r>
              <a:rPr lang="fr-FR" dirty="0" smtClean="0"/>
              <a:t>Pour un petit-d</a:t>
            </a:r>
            <a:r>
              <a:rPr lang="fr-FR" dirty="0" smtClean="0"/>
              <a:t>éjeuner français, il faut aussi </a:t>
            </a:r>
          </a:p>
          <a:p>
            <a:pPr marL="0" indent="0" algn="ctr">
              <a:buNone/>
            </a:pPr>
            <a:r>
              <a:rPr lang="fr-FR" dirty="0" smtClean="0"/>
              <a:t>de ____________________.</a:t>
            </a:r>
          </a:p>
          <a:p>
            <a:pPr marL="0" indent="0">
              <a:buNone/>
            </a:pPr>
            <a:endParaRPr lang="fr-FR" dirty="0"/>
          </a:p>
          <a:p>
            <a:pPr marL="0" indent="0" algn="ctr">
              <a:buNone/>
            </a:pPr>
            <a:r>
              <a:rPr lang="fr-FR" dirty="0" smtClean="0"/>
              <a:t>la confiture</a:t>
            </a:r>
          </a:p>
          <a:p>
            <a:pPr marL="0" indent="0" algn="ctr">
              <a:buNone/>
            </a:pPr>
            <a:r>
              <a:rPr lang="fr-FR" dirty="0" smtClean="0"/>
              <a:t>l’ail</a:t>
            </a:r>
          </a:p>
          <a:p>
            <a:pPr marL="0" indent="0" algn="ctr">
              <a:buNone/>
            </a:pPr>
            <a:r>
              <a:rPr lang="fr-FR" dirty="0" smtClean="0"/>
              <a:t>l’oignon</a:t>
            </a:r>
            <a:endParaRPr lang="fr-FR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048000" y="2590800"/>
            <a:ext cx="3429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i="1" dirty="0" smtClean="0">
                <a:solidFill>
                  <a:srgbClr val="FF0000"/>
                </a:solidFill>
              </a:rPr>
              <a:t>la confiture</a:t>
            </a:r>
            <a:endParaRPr lang="fr-FR" sz="40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3842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#3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133600"/>
            <a:ext cx="8305800" cy="4114800"/>
          </a:xfrm>
        </p:spPr>
        <p:txBody>
          <a:bodyPr/>
          <a:lstStyle/>
          <a:p>
            <a:pPr marL="0" indent="0" algn="ctr">
              <a:buNone/>
            </a:pPr>
            <a:r>
              <a:rPr lang="fr-FR" dirty="0" smtClean="0"/>
              <a:t>J’adore les fruits, alors je vais acheter </a:t>
            </a:r>
          </a:p>
          <a:p>
            <a:pPr marL="0" indent="0" algn="ctr">
              <a:buNone/>
            </a:pPr>
            <a:r>
              <a:rPr lang="fr-FR" dirty="0" smtClean="0"/>
              <a:t>________________.</a:t>
            </a: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 algn="ctr">
              <a:buNone/>
            </a:pPr>
            <a:r>
              <a:rPr lang="fr-FR" dirty="0" smtClean="0"/>
              <a:t>des petits pois</a:t>
            </a:r>
          </a:p>
          <a:p>
            <a:pPr marL="0" indent="0" algn="ctr">
              <a:buNone/>
            </a:pPr>
            <a:r>
              <a:rPr lang="fr-FR" dirty="0" smtClean="0"/>
              <a:t>un repas</a:t>
            </a:r>
          </a:p>
          <a:p>
            <a:pPr marL="0" indent="0" algn="ctr">
              <a:buNone/>
            </a:pPr>
            <a:r>
              <a:rPr lang="fr-FR" dirty="0" smtClean="0"/>
              <a:t>des pêches</a:t>
            </a:r>
            <a:endParaRPr lang="fr-FR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895600" y="2590800"/>
            <a:ext cx="3429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i="1" dirty="0" smtClean="0">
                <a:solidFill>
                  <a:srgbClr val="FF0000"/>
                </a:solidFill>
              </a:rPr>
              <a:t>des p</a:t>
            </a:r>
            <a:r>
              <a:rPr lang="fr-FR" sz="4000" b="1" i="1" dirty="0" smtClean="0">
                <a:solidFill>
                  <a:srgbClr val="FF0000"/>
                </a:solidFill>
              </a:rPr>
              <a:t>êches</a:t>
            </a:r>
            <a:endParaRPr lang="fr-FR" sz="40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74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#4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133600"/>
            <a:ext cx="8305800" cy="4114800"/>
          </a:xfrm>
        </p:spPr>
        <p:txBody>
          <a:bodyPr/>
          <a:lstStyle/>
          <a:p>
            <a:pPr marL="0" indent="0" algn="ctr">
              <a:buNone/>
            </a:pPr>
            <a:r>
              <a:rPr lang="fr-FR" dirty="0" smtClean="0"/>
              <a:t>M</a:t>
            </a:r>
            <a:r>
              <a:rPr lang="fr-FR" dirty="0" smtClean="0"/>
              <a:t>élanie n’aime pas trop la viande, elle va pré</a:t>
            </a:r>
            <a:r>
              <a:rPr lang="fr-FR" dirty="0" smtClean="0"/>
              <a:t>férer manger</a:t>
            </a:r>
            <a:r>
              <a:rPr lang="fr-FR" dirty="0" smtClean="0"/>
              <a:t> </a:t>
            </a:r>
          </a:p>
          <a:p>
            <a:pPr marL="0" indent="0" algn="ctr">
              <a:buNone/>
            </a:pPr>
            <a:r>
              <a:rPr lang="fr-FR" dirty="0" smtClean="0"/>
              <a:t>_______________________.</a:t>
            </a: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 algn="ctr">
              <a:buNone/>
            </a:pPr>
            <a:r>
              <a:rPr lang="fr-FR" dirty="0" smtClean="0"/>
              <a:t>des fruits de mer</a:t>
            </a:r>
          </a:p>
          <a:p>
            <a:pPr marL="0" indent="0" algn="ctr">
              <a:buNone/>
            </a:pPr>
            <a:r>
              <a:rPr lang="fr-FR" dirty="0" smtClean="0"/>
              <a:t>du pâté de campagne</a:t>
            </a:r>
          </a:p>
          <a:p>
            <a:pPr marL="0" indent="0" algn="ctr">
              <a:buNone/>
            </a:pPr>
            <a:r>
              <a:rPr lang="fr-FR" dirty="0" smtClean="0"/>
              <a:t>des saucisses</a:t>
            </a:r>
            <a:endParaRPr lang="fr-FR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286000" y="3064933"/>
            <a:ext cx="472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i="1" dirty="0" smtClean="0">
                <a:solidFill>
                  <a:srgbClr val="FF0000"/>
                </a:solidFill>
              </a:rPr>
              <a:t>des fruits de mer</a:t>
            </a:r>
            <a:endParaRPr lang="fr-FR" sz="40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18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#5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133600"/>
            <a:ext cx="8305800" cy="4114800"/>
          </a:xfrm>
        </p:spPr>
        <p:txBody>
          <a:bodyPr/>
          <a:lstStyle/>
          <a:p>
            <a:pPr marL="0" indent="0" algn="ctr">
              <a:buNone/>
            </a:pPr>
            <a:r>
              <a:rPr lang="fr-FR" dirty="0" smtClean="0"/>
              <a:t>Je vais aussi pr</a:t>
            </a:r>
            <a:r>
              <a:rPr lang="fr-FR" dirty="0" smtClean="0"/>
              <a:t>éparer une salade pour Mélanie avec </a:t>
            </a:r>
            <a:endParaRPr lang="fr-FR" dirty="0" smtClean="0"/>
          </a:p>
          <a:p>
            <a:pPr marL="0" indent="0" algn="ctr">
              <a:buNone/>
            </a:pPr>
            <a:r>
              <a:rPr lang="fr-FR" dirty="0" smtClean="0"/>
              <a:t>_______________________.</a:t>
            </a: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 algn="ctr">
              <a:buNone/>
            </a:pPr>
            <a:r>
              <a:rPr lang="fr-FR" dirty="0" smtClean="0"/>
              <a:t>de la confiture</a:t>
            </a:r>
          </a:p>
          <a:p>
            <a:pPr marL="0" indent="0" algn="ctr">
              <a:buNone/>
            </a:pPr>
            <a:r>
              <a:rPr lang="fr-FR" dirty="0" smtClean="0"/>
              <a:t>des tomates</a:t>
            </a:r>
          </a:p>
          <a:p>
            <a:pPr marL="0" indent="0" algn="ctr">
              <a:buNone/>
            </a:pPr>
            <a:r>
              <a:rPr lang="fr-FR" dirty="0" smtClean="0"/>
              <a:t>du </a:t>
            </a:r>
            <a:r>
              <a:rPr lang="fr-FR" dirty="0" err="1" smtClean="0"/>
              <a:t>boeuf</a:t>
            </a:r>
            <a:endParaRPr lang="fr-FR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286000" y="3064933"/>
            <a:ext cx="472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i="1" dirty="0" smtClean="0">
                <a:solidFill>
                  <a:srgbClr val="FF0000"/>
                </a:solidFill>
              </a:rPr>
              <a:t>des tomates</a:t>
            </a:r>
            <a:endParaRPr lang="fr-FR" sz="40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247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#6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133600"/>
            <a:ext cx="8305800" cy="4114800"/>
          </a:xfrm>
        </p:spPr>
        <p:txBody>
          <a:bodyPr/>
          <a:lstStyle/>
          <a:p>
            <a:pPr marL="0" indent="0" algn="ctr">
              <a:buNone/>
            </a:pPr>
            <a:r>
              <a:rPr lang="fr-FR" dirty="0" smtClean="0"/>
              <a:t>Jean-François est allergique au lait. Je ne vais donc pas lui servir de </a:t>
            </a:r>
          </a:p>
          <a:p>
            <a:pPr marL="0" indent="0" algn="ctr">
              <a:buNone/>
            </a:pPr>
            <a:r>
              <a:rPr lang="fr-FR" dirty="0" smtClean="0"/>
              <a:t>_______________________.</a:t>
            </a: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 algn="ctr">
              <a:buNone/>
            </a:pPr>
            <a:r>
              <a:rPr lang="fr-FR" dirty="0" smtClean="0"/>
              <a:t>carottes</a:t>
            </a:r>
          </a:p>
          <a:p>
            <a:pPr marL="0" indent="0" algn="ctr">
              <a:buNone/>
            </a:pPr>
            <a:r>
              <a:rPr lang="fr-FR" dirty="0" smtClean="0"/>
              <a:t>pommes de terre</a:t>
            </a:r>
          </a:p>
          <a:p>
            <a:pPr marL="0" indent="0" algn="ctr">
              <a:buNone/>
            </a:pPr>
            <a:r>
              <a:rPr lang="fr-FR" dirty="0" smtClean="0"/>
              <a:t>yaourt</a:t>
            </a:r>
            <a:endParaRPr lang="fr-FR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286000" y="3064933"/>
            <a:ext cx="472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i="1" dirty="0" smtClean="0">
                <a:solidFill>
                  <a:srgbClr val="FF0000"/>
                </a:solidFill>
              </a:rPr>
              <a:t>yaourt</a:t>
            </a:r>
            <a:endParaRPr lang="fr-FR" sz="40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005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#7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133600"/>
            <a:ext cx="8305800" cy="4114800"/>
          </a:xfrm>
        </p:spPr>
        <p:txBody>
          <a:bodyPr/>
          <a:lstStyle/>
          <a:p>
            <a:pPr marL="0" indent="0" algn="ctr">
              <a:buNone/>
            </a:pPr>
            <a:r>
              <a:rPr lang="fr-FR" dirty="0" smtClean="0"/>
              <a:t>Pour le dessert, je vais pr</a:t>
            </a:r>
            <a:r>
              <a:rPr lang="fr-FR" dirty="0" smtClean="0"/>
              <a:t>éparer une tarte aux fruits avec des</a:t>
            </a:r>
            <a:endParaRPr lang="fr-FR" dirty="0" smtClean="0"/>
          </a:p>
          <a:p>
            <a:pPr marL="0" indent="0" algn="ctr">
              <a:buNone/>
            </a:pPr>
            <a:r>
              <a:rPr lang="fr-FR" dirty="0" smtClean="0"/>
              <a:t>_______________________.</a:t>
            </a: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 algn="ctr">
              <a:buNone/>
            </a:pPr>
            <a:r>
              <a:rPr lang="fr-FR" dirty="0" smtClean="0"/>
              <a:t>poivrons</a:t>
            </a:r>
          </a:p>
          <a:p>
            <a:pPr marL="0" indent="0" algn="ctr">
              <a:buNone/>
            </a:pPr>
            <a:r>
              <a:rPr lang="fr-FR" dirty="0" smtClean="0"/>
              <a:t>fraises</a:t>
            </a:r>
          </a:p>
          <a:p>
            <a:pPr marL="0" indent="0" algn="ctr">
              <a:buNone/>
            </a:pPr>
            <a:r>
              <a:rPr lang="fr-FR" dirty="0" smtClean="0"/>
              <a:t>petit pois</a:t>
            </a:r>
            <a:endParaRPr lang="fr-FR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286000" y="3064933"/>
            <a:ext cx="472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i="1" dirty="0" smtClean="0">
                <a:solidFill>
                  <a:srgbClr val="FF0000"/>
                </a:solidFill>
              </a:rPr>
              <a:t>fraises</a:t>
            </a:r>
            <a:endParaRPr lang="fr-FR" sz="40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936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  <a:ea typeface="ＭＳ Ｐゴシック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CITRUS</Template>
  <TotalTime>1328</TotalTime>
  <Words>250</Words>
  <Application>Microsoft Macintosh PowerPoint</Application>
  <PresentationFormat>On-screen Show (4:3)</PresentationFormat>
  <Paragraphs>74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CITRUS</vt:lpstr>
      <vt:lpstr>Français 3 – Unité 2</vt:lpstr>
      <vt:lpstr>Contexte</vt:lpstr>
      <vt:lpstr>#1</vt:lpstr>
      <vt:lpstr>#2</vt:lpstr>
      <vt:lpstr>#3</vt:lpstr>
      <vt:lpstr>#4</vt:lpstr>
      <vt:lpstr>#5</vt:lpstr>
      <vt:lpstr>#6</vt:lpstr>
      <vt:lpstr>#7</vt:lpstr>
      <vt:lpstr>#8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Edouard Smith</cp:lastModifiedBy>
  <cp:revision>139</cp:revision>
  <dcterms:created xsi:type="dcterms:W3CDTF">2006-02-03T00:08:49Z</dcterms:created>
  <dcterms:modified xsi:type="dcterms:W3CDTF">2014-01-03T00:06:07Z</dcterms:modified>
</cp:coreProperties>
</file>